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Abril Fatface"/>
      <p:regular r:id="rId23"/>
    </p:embeddedFont>
    <p:embeddedFont>
      <p:font typeface="Poppins"/>
      <p:regular r:id="rId24"/>
      <p:bold r:id="rId25"/>
      <p:italic r:id="rId26"/>
      <p:boldItalic r:id="rId27"/>
    </p:embeddedFont>
    <p:embeddedFont>
      <p:font typeface="Griffy"/>
      <p:regular r:id="rId28"/>
    </p:embeddedFont>
    <p:embeddedFont>
      <p:font typeface="Barlow Condensed"/>
      <p:regular r:id="rId29"/>
      <p:bold r:id="rId30"/>
      <p:italic r:id="rId31"/>
      <p:boldItalic r:id="rId32"/>
    </p:embeddedFont>
    <p:embeddedFont>
      <p:font typeface="Helvetica Neue"/>
      <p:regular r:id="rId33"/>
      <p:bold r:id="rId34"/>
      <p:italic r:id="rId35"/>
      <p:boldItalic r:id="rId36"/>
    </p:embeddedFont>
    <p:embeddedFont>
      <p:font typeface="Homemade Apple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Poppins-regular.fntdata"/><Relationship Id="rId23" Type="http://schemas.openxmlformats.org/officeDocument/2006/relationships/font" Target="fonts/AbrilFatfac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-italic.fntdata"/><Relationship Id="rId25" Type="http://schemas.openxmlformats.org/officeDocument/2006/relationships/font" Target="fonts/Poppins-bold.fntdata"/><Relationship Id="rId28" Type="http://schemas.openxmlformats.org/officeDocument/2006/relationships/font" Target="fonts/Griffy-regular.fntdata"/><Relationship Id="rId27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arlowCondense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Condensed-italic.fntdata"/><Relationship Id="rId30" Type="http://schemas.openxmlformats.org/officeDocument/2006/relationships/font" Target="fonts/BarlowCondensed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-regular.fntdata"/><Relationship Id="rId10" Type="http://schemas.openxmlformats.org/officeDocument/2006/relationships/slide" Target="slides/slide5.xml"/><Relationship Id="rId32" Type="http://schemas.openxmlformats.org/officeDocument/2006/relationships/font" Target="fonts/BarlowCondensed-boldItalic.fntdata"/><Relationship Id="rId13" Type="http://schemas.openxmlformats.org/officeDocument/2006/relationships/slide" Target="slides/slide8.xml"/><Relationship Id="rId35" Type="http://schemas.openxmlformats.org/officeDocument/2006/relationships/font" Target="fonts/HelveticaNeue-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.fntdata"/><Relationship Id="rId15" Type="http://schemas.openxmlformats.org/officeDocument/2006/relationships/slide" Target="slides/slide10.xml"/><Relationship Id="rId37" Type="http://schemas.openxmlformats.org/officeDocument/2006/relationships/font" Target="fonts/HomemadeApple-regular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10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2ac1b6524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g22ac1b6524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5a90f1da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25a90f1da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2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questions-powerpoint-google-slides/can-i-use-these-templates/" TargetMode="External"/><Relationship Id="rId3" Type="http://schemas.openxmlformats.org/officeDocument/2006/relationships/hyperlink" Target="https://www.facebook.com/SlidesManiaSM/" TargetMode="External"/><Relationship Id="rId4" Type="http://schemas.openxmlformats.org/officeDocument/2006/relationships/image" Target="../media/image3.png"/><Relationship Id="rId11" Type="http://schemas.openxmlformats.org/officeDocument/2006/relationships/image" Target="../media/image1.png"/><Relationship Id="rId10" Type="http://schemas.openxmlformats.org/officeDocument/2006/relationships/image" Target="../media/image13.png"/><Relationship Id="rId9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twitter.com/SlidesManiaSM/" TargetMode="External"/><Relationship Id="rId6" Type="http://schemas.openxmlformats.org/officeDocument/2006/relationships/image" Target="../media/image8.png"/><Relationship Id="rId7" Type="http://schemas.openxmlformats.org/officeDocument/2006/relationships/hyperlink" Target="https://www.pinterest.com/slidesmania/" TargetMode="External"/><Relationship Id="rId8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1 Title">
  <p:cSld name="CUSTOM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4255374" y="3567850"/>
            <a:ext cx="7935766" cy="2517686"/>
          </a:xfrm>
          <a:custGeom>
            <a:rect b="b" l="l" r="r" t="t"/>
            <a:pathLst>
              <a:path extrusionOk="0" h="2517686" w="6599390">
                <a:moveTo>
                  <a:pt x="0" y="0"/>
                </a:moveTo>
                <a:lnTo>
                  <a:pt x="6599391" y="0"/>
                </a:lnTo>
                <a:lnTo>
                  <a:pt x="6599391" y="2517687"/>
                </a:lnTo>
                <a:lnTo>
                  <a:pt x="0" y="25176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-17954"/>
            <a:ext cx="6399119" cy="6875954"/>
          </a:xfrm>
          <a:custGeom>
            <a:rect b="b" l="l" r="r" t="t"/>
            <a:pathLst>
              <a:path extrusionOk="0" h="6875954" w="6399119">
                <a:moveTo>
                  <a:pt x="6399120" y="3447514"/>
                </a:moveTo>
                <a:cubicBezTo>
                  <a:pt x="6399120" y="5013629"/>
                  <a:pt x="5417222" y="6350483"/>
                  <a:pt x="4035547" y="6875955"/>
                </a:cubicBezTo>
                <a:lnTo>
                  <a:pt x="0" y="6875955"/>
                </a:lnTo>
                <a:lnTo>
                  <a:pt x="0" y="0"/>
                </a:lnTo>
                <a:lnTo>
                  <a:pt x="3984239" y="0"/>
                </a:lnTo>
                <a:cubicBezTo>
                  <a:pt x="5392904" y="511644"/>
                  <a:pt x="6399120" y="1862134"/>
                  <a:pt x="6399120" y="34475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6515968" y="1062075"/>
            <a:ext cx="2765640" cy="2765640"/>
          </a:xfrm>
          <a:custGeom>
            <a:rect b="b" l="l" r="r" t="t"/>
            <a:pathLst>
              <a:path extrusionOk="0" h="2765640" w="2765640">
                <a:moveTo>
                  <a:pt x="1382820" y="0"/>
                </a:moveTo>
                <a:cubicBezTo>
                  <a:pt x="619122" y="0"/>
                  <a:pt x="0" y="619122"/>
                  <a:pt x="0" y="1382820"/>
                </a:cubicBezTo>
                <a:cubicBezTo>
                  <a:pt x="0" y="2146519"/>
                  <a:pt x="619122" y="2765641"/>
                  <a:pt x="1382820" y="2765641"/>
                </a:cubicBezTo>
                <a:cubicBezTo>
                  <a:pt x="2146519" y="2765641"/>
                  <a:pt x="2765641" y="2146519"/>
                  <a:pt x="2765641" y="1382820"/>
                </a:cubicBezTo>
                <a:cubicBezTo>
                  <a:pt x="2765641" y="619122"/>
                  <a:pt x="2146519" y="0"/>
                  <a:pt x="1382820" y="0"/>
                </a:cubicBezTo>
                <a:close/>
                <a:moveTo>
                  <a:pt x="1382820" y="2408015"/>
                </a:moveTo>
                <a:cubicBezTo>
                  <a:pt x="816627" y="2408015"/>
                  <a:pt x="357626" y="1949014"/>
                  <a:pt x="357626" y="1382820"/>
                </a:cubicBezTo>
                <a:cubicBezTo>
                  <a:pt x="357626" y="816627"/>
                  <a:pt x="816627" y="357626"/>
                  <a:pt x="1382820" y="357626"/>
                </a:cubicBezTo>
                <a:cubicBezTo>
                  <a:pt x="1949014" y="357626"/>
                  <a:pt x="2408015" y="816627"/>
                  <a:pt x="2408015" y="1382820"/>
                </a:cubicBezTo>
                <a:cubicBezTo>
                  <a:pt x="2408015" y="1949014"/>
                  <a:pt x="1949014" y="2408015"/>
                  <a:pt x="1382820" y="24080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3865" y="-37028"/>
            <a:ext cx="6561243" cy="6895028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2150548" y="4826684"/>
            <a:ext cx="1173012" cy="1916875"/>
            <a:chOff x="2150548" y="4826684"/>
            <a:chExt cx="1173012" cy="1916875"/>
          </a:xfrm>
        </p:grpSpPr>
        <p:sp>
          <p:nvSpPr>
            <p:cNvPr id="16" name="Google Shape;16;p2"/>
            <p:cNvSpPr/>
            <p:nvPr/>
          </p:nvSpPr>
          <p:spPr>
            <a:xfrm>
              <a:off x="2160084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12942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56263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8657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150548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03405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846726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09120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160084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12942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56263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18657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50548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03405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846726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09120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60084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12942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6263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18657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150548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03405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46726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09120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4935262" y="1546062"/>
            <a:ext cx="1612367" cy="858303"/>
            <a:chOff x="4935262" y="1546062"/>
            <a:chExt cx="1612367" cy="858303"/>
          </a:xfrm>
        </p:grpSpPr>
        <p:sp>
          <p:nvSpPr>
            <p:cNvPr id="41" name="Google Shape;41;p2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2"/>
          <p:cNvSpPr/>
          <p:nvPr/>
        </p:nvSpPr>
        <p:spPr>
          <a:xfrm>
            <a:off x="6005088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9281600" y="3292125"/>
            <a:ext cx="2929885" cy="1115792"/>
          </a:xfrm>
          <a:custGeom>
            <a:rect b="b" l="l" r="r" t="t"/>
            <a:pathLst>
              <a:path extrusionOk="0" h="1115792" w="2851470">
                <a:moveTo>
                  <a:pt x="0" y="0"/>
                </a:moveTo>
                <a:lnTo>
                  <a:pt x="2851471" y="0"/>
                </a:lnTo>
                <a:lnTo>
                  <a:pt x="2851471" y="1115793"/>
                </a:lnTo>
                <a:lnTo>
                  <a:pt x="0" y="11157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11153184" y="-37017"/>
            <a:ext cx="1077646" cy="1125329"/>
          </a:xfrm>
          <a:custGeom>
            <a:rect b="b" l="l" r="r" t="t"/>
            <a:pathLst>
              <a:path extrusionOk="0" h="1125329" w="1077646">
                <a:moveTo>
                  <a:pt x="0" y="0"/>
                </a:moveTo>
                <a:lnTo>
                  <a:pt x="1077646" y="0"/>
                </a:lnTo>
                <a:lnTo>
                  <a:pt x="1077646" y="1125330"/>
                </a:lnTo>
                <a:lnTo>
                  <a:pt x="0" y="1125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381077" y="161282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9804601" y="161282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10228125" y="161282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 txBox="1"/>
          <p:nvPr>
            <p:ph type="title"/>
          </p:nvPr>
        </p:nvSpPr>
        <p:spPr>
          <a:xfrm>
            <a:off x="6521375" y="3010625"/>
            <a:ext cx="52596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76" name="Google Shape;76;p2"/>
          <p:cNvSpPr txBox="1"/>
          <p:nvPr>
            <p:ph idx="1" type="subTitle"/>
          </p:nvPr>
        </p:nvSpPr>
        <p:spPr>
          <a:xfrm>
            <a:off x="6521375" y="4826675"/>
            <a:ext cx="52596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/>
        </p:txBody>
      </p:sp>
      <p:sp>
        <p:nvSpPr>
          <p:cNvPr id="77" name="Google Shape;77;p2"/>
          <p:cNvSpPr txBox="1"/>
          <p:nvPr/>
        </p:nvSpPr>
        <p:spPr>
          <a:xfrm rot="5400000">
            <a:off x="-679350" y="5741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 Two columns">
  <p:cSld name="CUSTOM_4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1"/>
          <p:cNvSpPr/>
          <p:nvPr/>
        </p:nvSpPr>
        <p:spPr>
          <a:xfrm flipH="1">
            <a:off x="4945350" y="-878100"/>
            <a:ext cx="8541000" cy="835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 flipH="1">
            <a:off x="5140911" y="-506195"/>
            <a:ext cx="7053336" cy="7412155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1"/>
          <p:cNvSpPr txBox="1"/>
          <p:nvPr>
            <p:ph idx="1" type="subTitle"/>
          </p:nvPr>
        </p:nvSpPr>
        <p:spPr>
          <a:xfrm>
            <a:off x="448867" y="24813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43" name="Google Shape;343;p11"/>
          <p:cNvSpPr txBox="1"/>
          <p:nvPr>
            <p:ph idx="2" type="subTitle"/>
          </p:nvPr>
        </p:nvSpPr>
        <p:spPr>
          <a:xfrm>
            <a:off x="6706067" y="24813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44" name="Google Shape;344;p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45" name="Google Shape;345;p11"/>
          <p:cNvSpPr txBox="1"/>
          <p:nvPr>
            <p:ph idx="3" type="body"/>
          </p:nvPr>
        </p:nvSpPr>
        <p:spPr>
          <a:xfrm>
            <a:off x="448875" y="340665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46" name="Google Shape;346;p11"/>
          <p:cNvSpPr txBox="1"/>
          <p:nvPr>
            <p:ph idx="4" type="body"/>
          </p:nvPr>
        </p:nvSpPr>
        <p:spPr>
          <a:xfrm>
            <a:off x="6706073" y="34066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47" name="Google Shape;347;p11"/>
          <p:cNvSpPr/>
          <p:nvPr/>
        </p:nvSpPr>
        <p:spPr>
          <a:xfrm flipH="1">
            <a:off x="237438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7 Quote">
  <p:cSld name="CUSTOM_6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"/>
          <p:cNvSpPr/>
          <p:nvPr/>
        </p:nvSpPr>
        <p:spPr>
          <a:xfrm>
            <a:off x="5" y="2284475"/>
            <a:ext cx="12192373" cy="2517686"/>
          </a:xfrm>
          <a:custGeom>
            <a:rect b="b" l="l" r="r" t="t"/>
            <a:pathLst>
              <a:path extrusionOk="0" h="2517686" w="6599390">
                <a:moveTo>
                  <a:pt x="0" y="0"/>
                </a:moveTo>
                <a:lnTo>
                  <a:pt x="6599391" y="0"/>
                </a:lnTo>
                <a:lnTo>
                  <a:pt x="6599391" y="2517687"/>
                </a:lnTo>
                <a:lnTo>
                  <a:pt x="0" y="25176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2"/>
          <p:cNvSpPr/>
          <p:nvPr/>
        </p:nvSpPr>
        <p:spPr>
          <a:xfrm flipH="1">
            <a:off x="1588125" y="-721175"/>
            <a:ext cx="8541000" cy="835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2"/>
          <p:cNvSpPr/>
          <p:nvPr/>
        </p:nvSpPr>
        <p:spPr>
          <a:xfrm flipH="1">
            <a:off x="1911550" y="-721175"/>
            <a:ext cx="8541000" cy="83502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2"/>
          <p:cNvSpPr txBox="1"/>
          <p:nvPr>
            <p:ph type="title"/>
          </p:nvPr>
        </p:nvSpPr>
        <p:spPr>
          <a:xfrm>
            <a:off x="2279675" y="1873525"/>
            <a:ext cx="7734000" cy="316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56" name="Google Shape;356;p12"/>
          <p:cNvSpPr txBox="1"/>
          <p:nvPr>
            <p:ph idx="1" type="subTitle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grpSp>
        <p:nvGrpSpPr>
          <p:cNvPr id="357" name="Google Shape;357;p12"/>
          <p:cNvGrpSpPr/>
          <p:nvPr/>
        </p:nvGrpSpPr>
        <p:grpSpPr>
          <a:xfrm>
            <a:off x="2064562" y="5779062"/>
            <a:ext cx="1612367" cy="858303"/>
            <a:chOff x="4935262" y="1546062"/>
            <a:chExt cx="1612367" cy="858303"/>
          </a:xfrm>
        </p:grpSpPr>
        <p:sp>
          <p:nvSpPr>
            <p:cNvPr id="358" name="Google Shape;358;p12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2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2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2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2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2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2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2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2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2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2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2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2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2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12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2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2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2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2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2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2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2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2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2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2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12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2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2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2"/>
          <p:cNvSpPr/>
          <p:nvPr/>
        </p:nvSpPr>
        <p:spPr>
          <a:xfrm>
            <a:off x="11153184" y="-37017"/>
            <a:ext cx="1077646" cy="1125329"/>
          </a:xfrm>
          <a:custGeom>
            <a:rect b="b" l="l" r="r" t="t"/>
            <a:pathLst>
              <a:path extrusionOk="0" h="1125329" w="1077646">
                <a:moveTo>
                  <a:pt x="0" y="0"/>
                </a:moveTo>
                <a:lnTo>
                  <a:pt x="1077646" y="0"/>
                </a:lnTo>
                <a:lnTo>
                  <a:pt x="1077646" y="1125330"/>
                </a:lnTo>
                <a:lnTo>
                  <a:pt x="0" y="1125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9 Big Title">
  <p:cSld name="CUSTOM_7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"/>
          <p:cNvSpPr/>
          <p:nvPr/>
        </p:nvSpPr>
        <p:spPr>
          <a:xfrm>
            <a:off x="8559243" y="369725"/>
            <a:ext cx="2765640" cy="2765640"/>
          </a:xfrm>
          <a:custGeom>
            <a:rect b="b" l="l" r="r" t="t"/>
            <a:pathLst>
              <a:path extrusionOk="0" h="2765640" w="2765640">
                <a:moveTo>
                  <a:pt x="1382820" y="0"/>
                </a:moveTo>
                <a:cubicBezTo>
                  <a:pt x="619122" y="0"/>
                  <a:pt x="0" y="619122"/>
                  <a:pt x="0" y="1382820"/>
                </a:cubicBezTo>
                <a:cubicBezTo>
                  <a:pt x="0" y="2146519"/>
                  <a:pt x="619122" y="2765641"/>
                  <a:pt x="1382820" y="2765641"/>
                </a:cubicBezTo>
                <a:cubicBezTo>
                  <a:pt x="2146519" y="2765641"/>
                  <a:pt x="2765641" y="2146519"/>
                  <a:pt x="2765641" y="1382820"/>
                </a:cubicBezTo>
                <a:cubicBezTo>
                  <a:pt x="2765641" y="619122"/>
                  <a:pt x="2146519" y="0"/>
                  <a:pt x="1382820" y="0"/>
                </a:cubicBezTo>
                <a:close/>
                <a:moveTo>
                  <a:pt x="1382820" y="2408015"/>
                </a:moveTo>
                <a:cubicBezTo>
                  <a:pt x="816627" y="2408015"/>
                  <a:pt x="357626" y="1949014"/>
                  <a:pt x="357626" y="1382820"/>
                </a:cubicBezTo>
                <a:cubicBezTo>
                  <a:pt x="357626" y="816627"/>
                  <a:pt x="816627" y="357626"/>
                  <a:pt x="1382820" y="357626"/>
                </a:cubicBezTo>
                <a:cubicBezTo>
                  <a:pt x="1949014" y="357626"/>
                  <a:pt x="2408015" y="816627"/>
                  <a:pt x="2408015" y="1382820"/>
                </a:cubicBezTo>
                <a:cubicBezTo>
                  <a:pt x="2408015" y="1949014"/>
                  <a:pt x="1949014" y="2408015"/>
                  <a:pt x="1382820" y="24080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3"/>
          <p:cNvSpPr/>
          <p:nvPr/>
        </p:nvSpPr>
        <p:spPr>
          <a:xfrm flipH="1">
            <a:off x="1588125" y="-721175"/>
            <a:ext cx="8541000" cy="835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3"/>
          <p:cNvSpPr/>
          <p:nvPr/>
        </p:nvSpPr>
        <p:spPr>
          <a:xfrm flipH="1">
            <a:off x="1911550" y="-721175"/>
            <a:ext cx="8541000" cy="83502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" name="Google Shape;394;p13"/>
          <p:cNvGrpSpPr/>
          <p:nvPr/>
        </p:nvGrpSpPr>
        <p:grpSpPr>
          <a:xfrm>
            <a:off x="2064562" y="5779062"/>
            <a:ext cx="1612367" cy="858303"/>
            <a:chOff x="4935262" y="1546062"/>
            <a:chExt cx="1612367" cy="858303"/>
          </a:xfrm>
        </p:grpSpPr>
        <p:sp>
          <p:nvSpPr>
            <p:cNvPr id="395" name="Google Shape;395;p13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3" name="Google Shape;423;p13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3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3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3"/>
          <p:cNvSpPr txBox="1"/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427" name="Google Shape;427;p13"/>
          <p:cNvSpPr txBox="1"/>
          <p:nvPr>
            <p:ph idx="1" type="body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 Three columns">
  <p:cSld name="CUSTOM_8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4"/>
          <p:cNvSpPr/>
          <p:nvPr/>
        </p:nvSpPr>
        <p:spPr>
          <a:xfrm flipH="1">
            <a:off x="3512250" y="-2279075"/>
            <a:ext cx="9974100" cy="975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4"/>
          <p:cNvSpPr/>
          <p:nvPr/>
        </p:nvSpPr>
        <p:spPr>
          <a:xfrm flipH="1">
            <a:off x="3743104" y="-1768573"/>
            <a:ext cx="8234360" cy="8653260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4"/>
          <p:cNvSpPr txBox="1"/>
          <p:nvPr>
            <p:ph idx="1" type="subTitle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432" name="Google Shape;432;p14"/>
          <p:cNvSpPr txBox="1"/>
          <p:nvPr>
            <p:ph idx="2" type="subTitle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433" name="Google Shape;433;p14"/>
          <p:cNvSpPr txBox="1"/>
          <p:nvPr>
            <p:ph idx="3" type="subTitle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434" name="Google Shape;434;p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35" name="Google Shape;435;p14"/>
          <p:cNvSpPr txBox="1"/>
          <p:nvPr>
            <p:ph idx="4" type="body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36" name="Google Shape;436;p14"/>
          <p:cNvSpPr txBox="1"/>
          <p:nvPr>
            <p:ph idx="5" type="body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37" name="Google Shape;437;p14"/>
          <p:cNvSpPr txBox="1"/>
          <p:nvPr>
            <p:ph idx="6" type="body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438" name="Google Shape;438;p14"/>
          <p:cNvSpPr/>
          <p:nvPr/>
        </p:nvSpPr>
        <p:spPr>
          <a:xfrm flipH="1">
            <a:off x="237438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4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2" name="Google Shape;442;p14"/>
          <p:cNvGrpSpPr/>
          <p:nvPr/>
        </p:nvGrpSpPr>
        <p:grpSpPr>
          <a:xfrm>
            <a:off x="60548" y="2389534"/>
            <a:ext cx="1173012" cy="1916875"/>
            <a:chOff x="2150548" y="4826684"/>
            <a:chExt cx="1173012" cy="1916875"/>
          </a:xfrm>
        </p:grpSpPr>
        <p:sp>
          <p:nvSpPr>
            <p:cNvPr id="443" name="Google Shape;443;p14"/>
            <p:cNvSpPr/>
            <p:nvPr/>
          </p:nvSpPr>
          <p:spPr>
            <a:xfrm>
              <a:off x="2160084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2512942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2856263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218657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2150548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2503405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2846726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209120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2160084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2512942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2856263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218657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2150548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2503405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2846726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209120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2160084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2512942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2856263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218657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2150548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2503405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2846726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209120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 Text and Image">
  <p:cSld name="CUSTOM_9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5"/>
          <p:cNvSpPr/>
          <p:nvPr/>
        </p:nvSpPr>
        <p:spPr>
          <a:xfrm>
            <a:off x="5" y="2284475"/>
            <a:ext cx="12192373" cy="2517686"/>
          </a:xfrm>
          <a:custGeom>
            <a:rect b="b" l="l" r="r" t="t"/>
            <a:pathLst>
              <a:path extrusionOk="0" h="2517686" w="6599390">
                <a:moveTo>
                  <a:pt x="0" y="0"/>
                </a:moveTo>
                <a:lnTo>
                  <a:pt x="6599391" y="0"/>
                </a:lnTo>
                <a:lnTo>
                  <a:pt x="6599391" y="2517687"/>
                </a:lnTo>
                <a:lnTo>
                  <a:pt x="0" y="25176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5"/>
          <p:cNvSpPr txBox="1"/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/>
        </p:txBody>
      </p:sp>
      <p:sp>
        <p:nvSpPr>
          <p:cNvPr id="470" name="Google Shape;470;p15"/>
          <p:cNvSpPr txBox="1"/>
          <p:nvPr>
            <p:ph idx="1" type="subTitle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71" name="Google Shape;471;p15"/>
          <p:cNvSpPr/>
          <p:nvPr/>
        </p:nvSpPr>
        <p:spPr>
          <a:xfrm>
            <a:off x="8559243" y="369725"/>
            <a:ext cx="2765640" cy="2765640"/>
          </a:xfrm>
          <a:custGeom>
            <a:rect b="b" l="l" r="r" t="t"/>
            <a:pathLst>
              <a:path extrusionOk="0" h="2765640" w="2765640">
                <a:moveTo>
                  <a:pt x="1382820" y="0"/>
                </a:moveTo>
                <a:cubicBezTo>
                  <a:pt x="619122" y="0"/>
                  <a:pt x="0" y="619122"/>
                  <a:pt x="0" y="1382820"/>
                </a:cubicBezTo>
                <a:cubicBezTo>
                  <a:pt x="0" y="2146519"/>
                  <a:pt x="619122" y="2765641"/>
                  <a:pt x="1382820" y="2765641"/>
                </a:cubicBezTo>
                <a:cubicBezTo>
                  <a:pt x="2146519" y="2765641"/>
                  <a:pt x="2765641" y="2146519"/>
                  <a:pt x="2765641" y="1382820"/>
                </a:cubicBezTo>
                <a:cubicBezTo>
                  <a:pt x="2765641" y="619122"/>
                  <a:pt x="2146519" y="0"/>
                  <a:pt x="1382820" y="0"/>
                </a:cubicBezTo>
                <a:close/>
                <a:moveTo>
                  <a:pt x="1382820" y="2408015"/>
                </a:moveTo>
                <a:cubicBezTo>
                  <a:pt x="816627" y="2408015"/>
                  <a:pt x="357626" y="1949014"/>
                  <a:pt x="357626" y="1382820"/>
                </a:cubicBezTo>
                <a:cubicBezTo>
                  <a:pt x="357626" y="816627"/>
                  <a:pt x="816627" y="357626"/>
                  <a:pt x="1382820" y="357626"/>
                </a:cubicBezTo>
                <a:cubicBezTo>
                  <a:pt x="1949014" y="357626"/>
                  <a:pt x="2408015" y="816627"/>
                  <a:pt x="2408015" y="1382820"/>
                </a:cubicBezTo>
                <a:cubicBezTo>
                  <a:pt x="2408015" y="1949014"/>
                  <a:pt x="1949014" y="2408015"/>
                  <a:pt x="1382820" y="24080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15"/>
          <p:cNvGrpSpPr/>
          <p:nvPr/>
        </p:nvGrpSpPr>
        <p:grpSpPr>
          <a:xfrm>
            <a:off x="2064562" y="5779062"/>
            <a:ext cx="1612367" cy="858303"/>
            <a:chOff x="4935262" y="1546062"/>
            <a:chExt cx="1612367" cy="858303"/>
          </a:xfrm>
        </p:grpSpPr>
        <p:sp>
          <p:nvSpPr>
            <p:cNvPr id="473" name="Google Shape;473;p15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15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5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5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15"/>
          <p:cNvSpPr/>
          <p:nvPr/>
        </p:nvSpPr>
        <p:spPr>
          <a:xfrm flipH="1">
            <a:off x="5449036" y="26678"/>
            <a:ext cx="6528437" cy="6860553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 Percentages">
  <p:cSld name="CUSTOM_11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6"/>
          <p:cNvSpPr/>
          <p:nvPr/>
        </p:nvSpPr>
        <p:spPr>
          <a:xfrm flipH="1">
            <a:off x="8317306" y="2071775"/>
            <a:ext cx="3670800" cy="35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flipH="1">
            <a:off x="8456313" y="2071775"/>
            <a:ext cx="3670800" cy="35889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flipH="1">
            <a:off x="4113081" y="2071775"/>
            <a:ext cx="3670800" cy="35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 flipH="1">
            <a:off x="4252088" y="2071775"/>
            <a:ext cx="3670800" cy="35889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 flipH="1">
            <a:off x="47894" y="2071775"/>
            <a:ext cx="3670800" cy="3588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 flipH="1">
            <a:off x="186900" y="2071775"/>
            <a:ext cx="3670800" cy="35889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6"/>
          <p:cNvSpPr txBox="1"/>
          <p:nvPr>
            <p:ph type="title"/>
          </p:nvPr>
        </p:nvSpPr>
        <p:spPr>
          <a:xfrm>
            <a:off x="4614749" y="2883500"/>
            <a:ext cx="292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513" name="Google Shape;513;p16"/>
          <p:cNvSpPr txBox="1"/>
          <p:nvPr>
            <p:ph idx="2"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/>
        </p:txBody>
      </p:sp>
      <p:sp>
        <p:nvSpPr>
          <p:cNvPr id="514" name="Google Shape;514;p16"/>
          <p:cNvSpPr txBox="1"/>
          <p:nvPr>
            <p:ph idx="3" type="title"/>
          </p:nvPr>
        </p:nvSpPr>
        <p:spPr>
          <a:xfrm>
            <a:off x="491675" y="2883500"/>
            <a:ext cx="292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515" name="Google Shape;515;p16"/>
          <p:cNvSpPr txBox="1"/>
          <p:nvPr>
            <p:ph idx="4" type="title"/>
          </p:nvPr>
        </p:nvSpPr>
        <p:spPr>
          <a:xfrm>
            <a:off x="8850900" y="2883500"/>
            <a:ext cx="29262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516" name="Google Shape;516;p16"/>
          <p:cNvSpPr txBox="1"/>
          <p:nvPr>
            <p:ph idx="1" type="body"/>
          </p:nvPr>
        </p:nvSpPr>
        <p:spPr>
          <a:xfrm>
            <a:off x="8850900" y="4140800"/>
            <a:ext cx="29262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73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873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indent="-3873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indent="-3873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indent="-38735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indent="-38735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indent="-3873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indent="-3873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indent="-38735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/>
        </p:txBody>
      </p:sp>
      <p:sp>
        <p:nvSpPr>
          <p:cNvPr id="517" name="Google Shape;517;p16"/>
          <p:cNvSpPr txBox="1"/>
          <p:nvPr>
            <p:ph idx="5" type="body"/>
          </p:nvPr>
        </p:nvSpPr>
        <p:spPr>
          <a:xfrm>
            <a:off x="491803" y="4140800"/>
            <a:ext cx="29220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73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873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indent="-3873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indent="-3873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indent="-38735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indent="-38735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indent="-3873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indent="-3873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indent="-38735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/>
        </p:txBody>
      </p:sp>
      <p:sp>
        <p:nvSpPr>
          <p:cNvPr id="518" name="Google Shape;518;p16"/>
          <p:cNvSpPr txBox="1"/>
          <p:nvPr>
            <p:ph idx="6" type="body"/>
          </p:nvPr>
        </p:nvSpPr>
        <p:spPr>
          <a:xfrm>
            <a:off x="4612649" y="4140800"/>
            <a:ext cx="29262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73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1pPr>
            <a:lvl2pPr indent="-3873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2pPr>
            <a:lvl3pPr indent="-3873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3pPr>
            <a:lvl4pPr indent="-3873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4pPr>
            <a:lvl5pPr indent="-38735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5pPr>
            <a:lvl6pPr indent="-38735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6pPr>
            <a:lvl7pPr indent="-3873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 sz="2500"/>
            </a:lvl7pPr>
            <a:lvl8pPr indent="-3873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 sz="2500"/>
            </a:lvl8pPr>
            <a:lvl9pPr indent="-38735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 sz="2500"/>
            </a:lvl9pPr>
          </a:lstStyle>
          <a:p/>
        </p:txBody>
      </p:sp>
      <p:sp>
        <p:nvSpPr>
          <p:cNvPr id="519" name="Google Shape;519;p16"/>
          <p:cNvSpPr/>
          <p:nvPr/>
        </p:nvSpPr>
        <p:spPr>
          <a:xfrm flipH="1">
            <a:off x="237438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p16"/>
          <p:cNvGrpSpPr/>
          <p:nvPr/>
        </p:nvGrpSpPr>
        <p:grpSpPr>
          <a:xfrm>
            <a:off x="10891298" y="99059"/>
            <a:ext cx="1173012" cy="1916875"/>
            <a:chOff x="2150548" y="4826684"/>
            <a:chExt cx="1173012" cy="1916875"/>
          </a:xfrm>
        </p:grpSpPr>
        <p:sp>
          <p:nvSpPr>
            <p:cNvPr id="521" name="Google Shape;521;p16"/>
            <p:cNvSpPr/>
            <p:nvPr/>
          </p:nvSpPr>
          <p:spPr>
            <a:xfrm>
              <a:off x="2160084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2512942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2856263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3218657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2150548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2503405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2846726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3209120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2160084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2512942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2856263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218657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2150548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2503405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2846726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3209120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2160084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2512942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2856263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3218657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2150548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2503405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2846726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3209120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16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6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6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 Six columns">
  <p:cSld name="CUSTOM_12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/>
          <p:nvPr/>
        </p:nvSpPr>
        <p:spPr>
          <a:xfrm>
            <a:off x="5" y="2284475"/>
            <a:ext cx="12192373" cy="2517686"/>
          </a:xfrm>
          <a:custGeom>
            <a:rect b="b" l="l" r="r" t="t"/>
            <a:pathLst>
              <a:path extrusionOk="0" h="2517686" w="6599390">
                <a:moveTo>
                  <a:pt x="0" y="0"/>
                </a:moveTo>
                <a:lnTo>
                  <a:pt x="6599391" y="0"/>
                </a:lnTo>
                <a:lnTo>
                  <a:pt x="6599391" y="2517687"/>
                </a:lnTo>
                <a:lnTo>
                  <a:pt x="0" y="25176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7"/>
          <p:cNvSpPr/>
          <p:nvPr/>
        </p:nvSpPr>
        <p:spPr>
          <a:xfrm rot="5400000">
            <a:off x="888750" y="-888600"/>
            <a:ext cx="6883500" cy="86607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7"/>
          <p:cNvSpPr txBox="1"/>
          <p:nvPr>
            <p:ph idx="1" type="subTitle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552" name="Google Shape;552;p17"/>
          <p:cNvSpPr txBox="1"/>
          <p:nvPr>
            <p:ph idx="2" type="subTitle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553" name="Google Shape;553;p17"/>
          <p:cNvSpPr txBox="1"/>
          <p:nvPr>
            <p:ph idx="3" type="subTitle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554" name="Google Shape;554;p17"/>
          <p:cNvSpPr txBox="1"/>
          <p:nvPr>
            <p:ph idx="4" type="subTitle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555" name="Google Shape;555;p17"/>
          <p:cNvSpPr txBox="1"/>
          <p:nvPr>
            <p:ph idx="5" type="subTitle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556" name="Google Shape;556;p17"/>
          <p:cNvSpPr txBox="1"/>
          <p:nvPr>
            <p:ph idx="6" type="subTitle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557" name="Google Shape;557;p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558" name="Google Shape;558;p17"/>
          <p:cNvSpPr txBox="1"/>
          <p:nvPr>
            <p:ph idx="7" type="body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59" name="Google Shape;559;p17"/>
          <p:cNvSpPr txBox="1"/>
          <p:nvPr>
            <p:ph idx="8" type="body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60" name="Google Shape;560;p17"/>
          <p:cNvSpPr txBox="1"/>
          <p:nvPr>
            <p:ph idx="9" type="body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61" name="Google Shape;561;p17"/>
          <p:cNvSpPr txBox="1"/>
          <p:nvPr>
            <p:ph idx="13" type="body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62" name="Google Shape;562;p17"/>
          <p:cNvSpPr txBox="1"/>
          <p:nvPr>
            <p:ph idx="14" type="body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63" name="Google Shape;563;p17"/>
          <p:cNvSpPr txBox="1"/>
          <p:nvPr>
            <p:ph idx="15" type="body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564" name="Google Shape;564;p17"/>
          <p:cNvSpPr/>
          <p:nvPr/>
        </p:nvSpPr>
        <p:spPr>
          <a:xfrm>
            <a:off x="4" y="-677098"/>
            <a:ext cx="8234360" cy="8653260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17"/>
          <p:cNvGrpSpPr/>
          <p:nvPr/>
        </p:nvGrpSpPr>
        <p:grpSpPr>
          <a:xfrm>
            <a:off x="8734712" y="4246087"/>
            <a:ext cx="1612367" cy="858303"/>
            <a:chOff x="4935262" y="1546062"/>
            <a:chExt cx="1612367" cy="858303"/>
          </a:xfrm>
        </p:grpSpPr>
        <p:sp>
          <p:nvSpPr>
            <p:cNvPr id="566" name="Google Shape;566;p17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4" name="Google Shape;594;p17"/>
          <p:cNvSpPr/>
          <p:nvPr/>
        </p:nvSpPr>
        <p:spPr>
          <a:xfrm>
            <a:off x="10081938" y="62462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7"/>
          <p:cNvSpPr/>
          <p:nvPr/>
        </p:nvSpPr>
        <p:spPr>
          <a:xfrm>
            <a:off x="10934627" y="211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17"/>
          <p:cNvSpPr/>
          <p:nvPr/>
        </p:nvSpPr>
        <p:spPr>
          <a:xfrm>
            <a:off x="11358151" y="211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7"/>
          <p:cNvSpPr/>
          <p:nvPr/>
        </p:nvSpPr>
        <p:spPr>
          <a:xfrm>
            <a:off x="11781675" y="211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1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4 Map">
  <p:cSld name="CUSTOM_13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8"/>
          <p:cNvSpPr/>
          <p:nvPr/>
        </p:nvSpPr>
        <p:spPr>
          <a:xfrm>
            <a:off x="5" y="2284475"/>
            <a:ext cx="12192373" cy="2517686"/>
          </a:xfrm>
          <a:custGeom>
            <a:rect b="b" l="l" r="r" t="t"/>
            <a:pathLst>
              <a:path extrusionOk="0" h="2517686" w="6599390">
                <a:moveTo>
                  <a:pt x="0" y="0"/>
                </a:moveTo>
                <a:lnTo>
                  <a:pt x="6599391" y="0"/>
                </a:lnTo>
                <a:lnTo>
                  <a:pt x="6599391" y="2517687"/>
                </a:lnTo>
                <a:lnTo>
                  <a:pt x="0" y="25176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8"/>
          <p:cNvSpPr/>
          <p:nvPr/>
        </p:nvSpPr>
        <p:spPr>
          <a:xfrm flipH="1">
            <a:off x="5677636" y="26678"/>
            <a:ext cx="6528437" cy="6860553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8"/>
          <p:cNvSpPr txBox="1"/>
          <p:nvPr>
            <p:ph idx="1" type="subTitle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603" name="Google Shape;603;p18"/>
          <p:cNvSpPr txBox="1"/>
          <p:nvPr>
            <p:ph idx="2" type="subTitle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604" name="Google Shape;604;p1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05" name="Google Shape;605;p18"/>
          <p:cNvSpPr txBox="1"/>
          <p:nvPr>
            <p:ph idx="3" type="body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06" name="Google Shape;606;p18"/>
          <p:cNvSpPr txBox="1"/>
          <p:nvPr>
            <p:ph idx="4" type="body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607" name="Google Shape;607;p18"/>
          <p:cNvSpPr/>
          <p:nvPr/>
        </p:nvSpPr>
        <p:spPr>
          <a:xfrm flipH="1">
            <a:off x="8075138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8"/>
          <p:cNvSpPr/>
          <p:nvPr/>
        </p:nvSpPr>
        <p:spPr>
          <a:xfrm>
            <a:off x="9" y="5729758"/>
            <a:ext cx="1077646" cy="1125329"/>
          </a:xfrm>
          <a:custGeom>
            <a:rect b="b" l="l" r="r" t="t"/>
            <a:pathLst>
              <a:path extrusionOk="0" h="1125329" w="1077646">
                <a:moveTo>
                  <a:pt x="0" y="0"/>
                </a:moveTo>
                <a:lnTo>
                  <a:pt x="1077646" y="0"/>
                </a:lnTo>
                <a:lnTo>
                  <a:pt x="1077646" y="1125330"/>
                </a:lnTo>
                <a:lnTo>
                  <a:pt x="0" y="1125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oogle Shape;609;p18"/>
          <p:cNvGrpSpPr/>
          <p:nvPr/>
        </p:nvGrpSpPr>
        <p:grpSpPr>
          <a:xfrm>
            <a:off x="388162" y="5779062"/>
            <a:ext cx="1612367" cy="858303"/>
            <a:chOff x="4935262" y="1546062"/>
            <a:chExt cx="1612367" cy="858303"/>
          </a:xfrm>
        </p:grpSpPr>
        <p:sp>
          <p:nvSpPr>
            <p:cNvPr id="610" name="Google Shape;610;p18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18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18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18"/>
          <p:cNvSpPr/>
          <p:nvPr/>
        </p:nvSpPr>
        <p:spPr>
          <a:xfrm flipH="1">
            <a:off x="6147513" y="440975"/>
            <a:ext cx="6134762" cy="6446851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5 Timeline">
  <p:cSld name="CUSTOM_14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9"/>
          <p:cNvSpPr/>
          <p:nvPr/>
        </p:nvSpPr>
        <p:spPr>
          <a:xfrm>
            <a:off x="0" y="1751075"/>
            <a:ext cx="12192373" cy="3889825"/>
          </a:xfrm>
          <a:custGeom>
            <a:rect b="b" l="l" r="r" t="t"/>
            <a:pathLst>
              <a:path extrusionOk="0" h="2517686" w="6599390">
                <a:moveTo>
                  <a:pt x="0" y="0"/>
                </a:moveTo>
                <a:lnTo>
                  <a:pt x="6599391" y="0"/>
                </a:lnTo>
                <a:lnTo>
                  <a:pt x="6599391" y="2517687"/>
                </a:lnTo>
                <a:lnTo>
                  <a:pt x="0" y="25176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9"/>
          <p:cNvSpPr/>
          <p:nvPr/>
        </p:nvSpPr>
        <p:spPr>
          <a:xfrm flipH="1">
            <a:off x="535633" y="1944000"/>
            <a:ext cx="1693500" cy="1655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9"/>
          <p:cNvSpPr/>
          <p:nvPr/>
        </p:nvSpPr>
        <p:spPr>
          <a:xfrm flipH="1">
            <a:off x="599759" y="1944000"/>
            <a:ext cx="1693500" cy="16557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9"/>
          <p:cNvSpPr/>
          <p:nvPr/>
        </p:nvSpPr>
        <p:spPr>
          <a:xfrm flipH="1">
            <a:off x="2895409" y="2494900"/>
            <a:ext cx="1693500" cy="1655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9"/>
          <p:cNvSpPr/>
          <p:nvPr/>
        </p:nvSpPr>
        <p:spPr>
          <a:xfrm flipH="1">
            <a:off x="2959534" y="2494900"/>
            <a:ext cx="1693500" cy="16557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9"/>
          <p:cNvSpPr/>
          <p:nvPr/>
        </p:nvSpPr>
        <p:spPr>
          <a:xfrm flipH="1">
            <a:off x="5255184" y="1944000"/>
            <a:ext cx="1693500" cy="1655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9"/>
          <p:cNvSpPr/>
          <p:nvPr/>
        </p:nvSpPr>
        <p:spPr>
          <a:xfrm flipH="1">
            <a:off x="5319309" y="1944000"/>
            <a:ext cx="1693500" cy="16557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9"/>
          <p:cNvSpPr/>
          <p:nvPr/>
        </p:nvSpPr>
        <p:spPr>
          <a:xfrm flipH="1">
            <a:off x="7522884" y="2494900"/>
            <a:ext cx="1693500" cy="1655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9"/>
          <p:cNvSpPr/>
          <p:nvPr/>
        </p:nvSpPr>
        <p:spPr>
          <a:xfrm flipH="1">
            <a:off x="7587009" y="2494900"/>
            <a:ext cx="1693500" cy="16557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9"/>
          <p:cNvSpPr/>
          <p:nvPr/>
        </p:nvSpPr>
        <p:spPr>
          <a:xfrm flipH="1">
            <a:off x="9854709" y="2012900"/>
            <a:ext cx="1693500" cy="1655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9"/>
          <p:cNvSpPr/>
          <p:nvPr/>
        </p:nvSpPr>
        <p:spPr>
          <a:xfrm flipH="1">
            <a:off x="9918834" y="2012900"/>
            <a:ext cx="1693500" cy="16557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9"/>
          <p:cNvSpPr txBox="1"/>
          <p:nvPr>
            <p:ph idx="1" type="subTitle"/>
          </p:nvPr>
        </p:nvSpPr>
        <p:spPr>
          <a:xfrm>
            <a:off x="415600" y="24684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b="1" sz="2200"/>
            </a:lvl9pPr>
          </a:lstStyle>
          <a:p/>
        </p:txBody>
      </p:sp>
      <p:sp>
        <p:nvSpPr>
          <p:cNvPr id="653" name="Google Shape;653;p19"/>
          <p:cNvSpPr txBox="1"/>
          <p:nvPr>
            <p:ph idx="2" type="subTitle"/>
          </p:nvPr>
        </p:nvSpPr>
        <p:spPr>
          <a:xfrm>
            <a:off x="2775377" y="28494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b="1" sz="2200"/>
            </a:lvl9pPr>
          </a:lstStyle>
          <a:p/>
        </p:txBody>
      </p:sp>
      <p:sp>
        <p:nvSpPr>
          <p:cNvPr id="654" name="Google Shape;654;p19"/>
          <p:cNvSpPr txBox="1"/>
          <p:nvPr>
            <p:ph idx="3" type="subTitle"/>
          </p:nvPr>
        </p:nvSpPr>
        <p:spPr>
          <a:xfrm>
            <a:off x="5135153" y="24949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b="1" sz="2200"/>
            </a:lvl9pPr>
          </a:lstStyle>
          <a:p/>
        </p:txBody>
      </p:sp>
      <p:sp>
        <p:nvSpPr>
          <p:cNvPr id="655" name="Google Shape;655;p19"/>
          <p:cNvSpPr txBox="1"/>
          <p:nvPr>
            <p:ph idx="4" type="subTitle"/>
          </p:nvPr>
        </p:nvSpPr>
        <p:spPr>
          <a:xfrm>
            <a:off x="7494930" y="28759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b="1" sz="2200"/>
            </a:lvl9pPr>
          </a:lstStyle>
          <a:p/>
        </p:txBody>
      </p:sp>
      <p:sp>
        <p:nvSpPr>
          <p:cNvPr id="656" name="Google Shape;656;p19"/>
          <p:cNvSpPr txBox="1"/>
          <p:nvPr>
            <p:ph idx="5" type="subTitle"/>
          </p:nvPr>
        </p:nvSpPr>
        <p:spPr>
          <a:xfrm>
            <a:off x="9854707" y="24684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b="1" sz="2200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b="1" sz="2200"/>
            </a:lvl9pPr>
          </a:lstStyle>
          <a:p/>
        </p:txBody>
      </p:sp>
      <p:sp>
        <p:nvSpPr>
          <p:cNvPr id="657" name="Google Shape;657;p19"/>
          <p:cNvSpPr txBox="1"/>
          <p:nvPr>
            <p:ph type="title"/>
          </p:nvPr>
        </p:nvSpPr>
        <p:spPr>
          <a:xfrm>
            <a:off x="415650" y="54491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58" name="Google Shape;658;p19"/>
          <p:cNvSpPr txBox="1"/>
          <p:nvPr>
            <p:ph idx="6" type="body"/>
          </p:nvPr>
        </p:nvSpPr>
        <p:spPr>
          <a:xfrm>
            <a:off x="415600" y="33910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59" name="Google Shape;659;p19"/>
          <p:cNvSpPr txBox="1"/>
          <p:nvPr>
            <p:ph idx="7" type="body"/>
          </p:nvPr>
        </p:nvSpPr>
        <p:spPr>
          <a:xfrm>
            <a:off x="2775375" y="42292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0" name="Google Shape;660;p19"/>
          <p:cNvSpPr txBox="1"/>
          <p:nvPr>
            <p:ph idx="8" type="body"/>
          </p:nvPr>
        </p:nvSpPr>
        <p:spPr>
          <a:xfrm>
            <a:off x="5135150" y="33910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1" name="Google Shape;661;p19"/>
          <p:cNvSpPr txBox="1"/>
          <p:nvPr>
            <p:ph idx="9" type="body"/>
          </p:nvPr>
        </p:nvSpPr>
        <p:spPr>
          <a:xfrm>
            <a:off x="7494925" y="42292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2" name="Google Shape;662;p19"/>
          <p:cNvSpPr txBox="1"/>
          <p:nvPr>
            <p:ph idx="13" type="body"/>
          </p:nvPr>
        </p:nvSpPr>
        <p:spPr>
          <a:xfrm>
            <a:off x="9854700" y="3391025"/>
            <a:ext cx="1997700" cy="23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3" name="Google Shape;663;p19"/>
          <p:cNvSpPr/>
          <p:nvPr/>
        </p:nvSpPr>
        <p:spPr>
          <a:xfrm flipH="1">
            <a:off x="11793525" y="16237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19"/>
          <p:cNvSpPr/>
          <p:nvPr/>
        </p:nvSpPr>
        <p:spPr>
          <a:xfrm flipH="1">
            <a:off x="11370002" y="16237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19"/>
          <p:cNvSpPr/>
          <p:nvPr/>
        </p:nvSpPr>
        <p:spPr>
          <a:xfrm flipH="1">
            <a:off x="10946477" y="16237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9"/>
          <p:cNvSpPr/>
          <p:nvPr/>
        </p:nvSpPr>
        <p:spPr>
          <a:xfrm flipH="1">
            <a:off x="10774813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7" name="Google Shape;667;p19"/>
          <p:cNvGrpSpPr/>
          <p:nvPr/>
        </p:nvGrpSpPr>
        <p:grpSpPr>
          <a:xfrm>
            <a:off x="388162" y="5779062"/>
            <a:ext cx="1612367" cy="858303"/>
            <a:chOff x="4935262" y="1546062"/>
            <a:chExt cx="1612367" cy="858303"/>
          </a:xfrm>
        </p:grpSpPr>
        <p:sp>
          <p:nvSpPr>
            <p:cNvPr id="668" name="Google Shape;668;p19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9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9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6 Title and text left">
  <p:cSld name="CUSTOM_15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0"/>
          <p:cNvSpPr/>
          <p:nvPr/>
        </p:nvSpPr>
        <p:spPr>
          <a:xfrm flipH="1">
            <a:off x="4945350" y="-878100"/>
            <a:ext cx="8541000" cy="835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0"/>
          <p:cNvSpPr/>
          <p:nvPr/>
        </p:nvSpPr>
        <p:spPr>
          <a:xfrm flipH="1">
            <a:off x="5140911" y="-506195"/>
            <a:ext cx="7053336" cy="7412155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20"/>
          <p:cNvSpPr/>
          <p:nvPr/>
        </p:nvSpPr>
        <p:spPr>
          <a:xfrm flipH="1">
            <a:off x="237438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20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20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20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20"/>
          <p:cNvSpPr txBox="1"/>
          <p:nvPr>
            <p:ph type="title"/>
          </p:nvPr>
        </p:nvSpPr>
        <p:spPr>
          <a:xfrm>
            <a:off x="644161" y="974375"/>
            <a:ext cx="4117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04" name="Google Shape;704;p20"/>
          <p:cNvSpPr txBox="1"/>
          <p:nvPr>
            <p:ph idx="1" type="body"/>
          </p:nvPr>
        </p:nvSpPr>
        <p:spPr>
          <a:xfrm>
            <a:off x="644050" y="2097700"/>
            <a:ext cx="4117800" cy="3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grpSp>
        <p:nvGrpSpPr>
          <p:cNvPr id="705" name="Google Shape;705;p20"/>
          <p:cNvGrpSpPr/>
          <p:nvPr/>
        </p:nvGrpSpPr>
        <p:grpSpPr>
          <a:xfrm>
            <a:off x="4097062" y="1546062"/>
            <a:ext cx="1612367" cy="858303"/>
            <a:chOff x="4935262" y="1546062"/>
            <a:chExt cx="1612367" cy="858303"/>
          </a:xfrm>
        </p:grpSpPr>
        <p:sp>
          <p:nvSpPr>
            <p:cNvPr id="706" name="Google Shape;706;p20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0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1 Background image">
  <p:cSld name="CUSTOM_10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>
            <p:ph type="title"/>
          </p:nvPr>
        </p:nvSpPr>
        <p:spPr>
          <a:xfrm>
            <a:off x="467863" y="21049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3"/>
          <p:cNvSpPr/>
          <p:nvPr/>
        </p:nvSpPr>
        <p:spPr>
          <a:xfrm>
            <a:off x="23865" y="-37028"/>
            <a:ext cx="6561243" cy="6895028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/>
          <p:nvPr/>
        </p:nvSpPr>
        <p:spPr>
          <a:xfrm>
            <a:off x="-583610" y="368672"/>
            <a:ext cx="6561243" cy="6895028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" name="Google Shape;82;p3"/>
          <p:cNvGrpSpPr/>
          <p:nvPr/>
        </p:nvGrpSpPr>
        <p:grpSpPr>
          <a:xfrm>
            <a:off x="388162" y="5779062"/>
            <a:ext cx="1612367" cy="858303"/>
            <a:chOff x="4935262" y="1546062"/>
            <a:chExt cx="1612367" cy="858303"/>
          </a:xfrm>
        </p:grpSpPr>
        <p:sp>
          <p:nvSpPr>
            <p:cNvPr id="83" name="Google Shape;83;p3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3"/>
          <p:cNvSpPr/>
          <p:nvPr/>
        </p:nvSpPr>
        <p:spPr>
          <a:xfrm flipH="1">
            <a:off x="11793525" y="16237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 flipH="1">
            <a:off x="11370002" y="16237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 flipH="1">
            <a:off x="10946477" y="16237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 flipH="1">
            <a:off x="10774813" y="622075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Title and text right">
  <p:cSld name="CUSTOM_16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1"/>
          <p:cNvSpPr/>
          <p:nvPr/>
        </p:nvSpPr>
        <p:spPr>
          <a:xfrm>
            <a:off x="-1392498" y="-844325"/>
            <a:ext cx="8541000" cy="835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21"/>
          <p:cNvSpPr/>
          <p:nvPr/>
        </p:nvSpPr>
        <p:spPr>
          <a:xfrm>
            <a:off x="-100395" y="-472420"/>
            <a:ext cx="7053336" cy="7412155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21"/>
          <p:cNvSpPr/>
          <p:nvPr/>
        </p:nvSpPr>
        <p:spPr>
          <a:xfrm>
            <a:off x="10580214" y="6254533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21"/>
          <p:cNvSpPr/>
          <p:nvPr/>
        </p:nvSpPr>
        <p:spPr>
          <a:xfrm flipH="1">
            <a:off x="11741585" y="13702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1"/>
          <p:cNvSpPr/>
          <p:nvPr/>
        </p:nvSpPr>
        <p:spPr>
          <a:xfrm flipH="1">
            <a:off x="11318062" y="13702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21"/>
          <p:cNvSpPr/>
          <p:nvPr/>
        </p:nvSpPr>
        <p:spPr>
          <a:xfrm flipH="1">
            <a:off x="10894537" y="137027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21"/>
          <p:cNvSpPr txBox="1"/>
          <p:nvPr>
            <p:ph type="title"/>
          </p:nvPr>
        </p:nvSpPr>
        <p:spPr>
          <a:xfrm>
            <a:off x="7358725" y="974375"/>
            <a:ext cx="4200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42" name="Google Shape;742;p21"/>
          <p:cNvSpPr txBox="1"/>
          <p:nvPr>
            <p:ph idx="1" type="body"/>
          </p:nvPr>
        </p:nvSpPr>
        <p:spPr>
          <a:xfrm>
            <a:off x="7358800" y="2508425"/>
            <a:ext cx="4200900" cy="3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grpSp>
        <p:nvGrpSpPr>
          <p:cNvPr id="743" name="Google Shape;743;p21"/>
          <p:cNvGrpSpPr/>
          <p:nvPr/>
        </p:nvGrpSpPr>
        <p:grpSpPr>
          <a:xfrm>
            <a:off x="5441862" y="769287"/>
            <a:ext cx="1612367" cy="858303"/>
            <a:chOff x="4935262" y="1546062"/>
            <a:chExt cx="1612367" cy="858303"/>
          </a:xfrm>
        </p:grpSpPr>
        <p:sp>
          <p:nvSpPr>
            <p:cNvPr id="744" name="Google Shape;744;p21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2" name="Google Shape;772;p2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8 Custom Layout 1">
  <p:cSld name="CUSTOM_17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2"/>
          <p:cNvSpPr/>
          <p:nvPr/>
        </p:nvSpPr>
        <p:spPr>
          <a:xfrm>
            <a:off x="5" y="2284475"/>
            <a:ext cx="12192373" cy="2517686"/>
          </a:xfrm>
          <a:custGeom>
            <a:rect b="b" l="l" r="r" t="t"/>
            <a:pathLst>
              <a:path extrusionOk="0" h="2517686" w="6599390">
                <a:moveTo>
                  <a:pt x="0" y="0"/>
                </a:moveTo>
                <a:lnTo>
                  <a:pt x="6599391" y="0"/>
                </a:lnTo>
                <a:lnTo>
                  <a:pt x="6599391" y="2517687"/>
                </a:lnTo>
                <a:lnTo>
                  <a:pt x="0" y="251768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2"/>
          <p:cNvSpPr/>
          <p:nvPr/>
        </p:nvSpPr>
        <p:spPr>
          <a:xfrm flipH="1">
            <a:off x="1588125" y="-721175"/>
            <a:ext cx="8541000" cy="835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2"/>
          <p:cNvSpPr/>
          <p:nvPr/>
        </p:nvSpPr>
        <p:spPr>
          <a:xfrm flipH="1">
            <a:off x="1911550" y="-721175"/>
            <a:ext cx="8541000" cy="8350200"/>
          </a:xfrm>
          <a:prstGeom prst="ellipse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7" name="Google Shape;777;p22"/>
          <p:cNvGrpSpPr/>
          <p:nvPr/>
        </p:nvGrpSpPr>
        <p:grpSpPr>
          <a:xfrm>
            <a:off x="2064562" y="5779062"/>
            <a:ext cx="1612367" cy="858303"/>
            <a:chOff x="4935262" y="1546062"/>
            <a:chExt cx="1612367" cy="858303"/>
          </a:xfrm>
        </p:grpSpPr>
        <p:sp>
          <p:nvSpPr>
            <p:cNvPr id="778" name="Google Shape;778;p22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2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2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2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2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2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2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2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2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2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2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22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22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2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6" name="Google Shape;806;p22"/>
          <p:cNvSpPr/>
          <p:nvPr/>
        </p:nvSpPr>
        <p:spPr>
          <a:xfrm>
            <a:off x="518301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22"/>
          <p:cNvSpPr/>
          <p:nvPr/>
        </p:nvSpPr>
        <p:spPr>
          <a:xfrm>
            <a:off x="941825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22"/>
          <p:cNvSpPr/>
          <p:nvPr/>
        </p:nvSpPr>
        <p:spPr>
          <a:xfrm>
            <a:off x="11153184" y="-37017"/>
            <a:ext cx="1077646" cy="1125329"/>
          </a:xfrm>
          <a:custGeom>
            <a:rect b="b" l="l" r="r" t="t"/>
            <a:pathLst>
              <a:path extrusionOk="0" h="1125329" w="1077646">
                <a:moveTo>
                  <a:pt x="0" y="0"/>
                </a:moveTo>
                <a:lnTo>
                  <a:pt x="1077646" y="0"/>
                </a:lnTo>
                <a:lnTo>
                  <a:pt x="1077646" y="1125330"/>
                </a:lnTo>
                <a:lnTo>
                  <a:pt x="0" y="1125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22"/>
          <p:cNvSpPr txBox="1"/>
          <p:nvPr>
            <p:ph idx="1" type="subTitle"/>
          </p:nvPr>
        </p:nvSpPr>
        <p:spPr>
          <a:xfrm>
            <a:off x="3067850" y="3310500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10" name="Google Shape;810;p22"/>
          <p:cNvSpPr txBox="1"/>
          <p:nvPr>
            <p:ph type="title"/>
          </p:nvPr>
        </p:nvSpPr>
        <p:spPr>
          <a:xfrm>
            <a:off x="3067850" y="1768050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811" name="Google Shape;811;p22"/>
          <p:cNvSpPr txBox="1"/>
          <p:nvPr>
            <p:ph idx="2" type="body"/>
          </p:nvPr>
        </p:nvSpPr>
        <p:spPr>
          <a:xfrm>
            <a:off x="3067900" y="4175300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12" name="Google Shape;812;p22"/>
          <p:cNvSpPr/>
          <p:nvPr/>
        </p:nvSpPr>
        <p:spPr>
          <a:xfrm>
            <a:off x="94777" y="10325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5 One column">
  <p:cSld name="CUSTOM_5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0" y="-17954"/>
            <a:ext cx="6399119" cy="6875954"/>
          </a:xfrm>
          <a:custGeom>
            <a:rect b="b" l="l" r="r" t="t"/>
            <a:pathLst>
              <a:path extrusionOk="0" h="6875954" w="6399119">
                <a:moveTo>
                  <a:pt x="6399120" y="3447514"/>
                </a:moveTo>
                <a:cubicBezTo>
                  <a:pt x="6399120" y="5013629"/>
                  <a:pt x="5417222" y="6350483"/>
                  <a:pt x="4035547" y="6875955"/>
                </a:cubicBezTo>
                <a:lnTo>
                  <a:pt x="0" y="6875955"/>
                </a:lnTo>
                <a:lnTo>
                  <a:pt x="0" y="0"/>
                </a:lnTo>
                <a:lnTo>
                  <a:pt x="3984239" y="0"/>
                </a:lnTo>
                <a:cubicBezTo>
                  <a:pt x="5392904" y="511644"/>
                  <a:pt x="6399120" y="1862134"/>
                  <a:pt x="6399120" y="34475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23865" y="-37028"/>
            <a:ext cx="6561243" cy="6895028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>
            <p:ph idx="1" type="subTitle"/>
          </p:nvPr>
        </p:nvSpPr>
        <p:spPr>
          <a:xfrm>
            <a:off x="415600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20" name="Google Shape;120;p4"/>
          <p:cNvSpPr txBox="1"/>
          <p:nvPr>
            <p:ph type="title"/>
          </p:nvPr>
        </p:nvSpPr>
        <p:spPr>
          <a:xfrm>
            <a:off x="415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21" name="Google Shape;121;p4"/>
          <p:cNvSpPr txBox="1"/>
          <p:nvPr>
            <p:ph idx="2" type="body"/>
          </p:nvPr>
        </p:nvSpPr>
        <p:spPr>
          <a:xfrm>
            <a:off x="41560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22" name="Google Shape;122;p4"/>
          <p:cNvSpPr/>
          <p:nvPr/>
        </p:nvSpPr>
        <p:spPr>
          <a:xfrm>
            <a:off x="9342243" y="3019775"/>
            <a:ext cx="2765640" cy="2765640"/>
          </a:xfrm>
          <a:custGeom>
            <a:rect b="b" l="l" r="r" t="t"/>
            <a:pathLst>
              <a:path extrusionOk="0" h="2765640" w="2765640">
                <a:moveTo>
                  <a:pt x="1382820" y="0"/>
                </a:moveTo>
                <a:cubicBezTo>
                  <a:pt x="619122" y="0"/>
                  <a:pt x="0" y="619122"/>
                  <a:pt x="0" y="1382820"/>
                </a:cubicBezTo>
                <a:cubicBezTo>
                  <a:pt x="0" y="2146519"/>
                  <a:pt x="619122" y="2765641"/>
                  <a:pt x="1382820" y="2765641"/>
                </a:cubicBezTo>
                <a:cubicBezTo>
                  <a:pt x="2146519" y="2765641"/>
                  <a:pt x="2765641" y="2146519"/>
                  <a:pt x="2765641" y="1382820"/>
                </a:cubicBezTo>
                <a:cubicBezTo>
                  <a:pt x="2765641" y="619122"/>
                  <a:pt x="2146519" y="0"/>
                  <a:pt x="1382820" y="0"/>
                </a:cubicBezTo>
                <a:close/>
                <a:moveTo>
                  <a:pt x="1382820" y="2408015"/>
                </a:moveTo>
                <a:cubicBezTo>
                  <a:pt x="816627" y="2408015"/>
                  <a:pt x="357626" y="1949014"/>
                  <a:pt x="357626" y="1382820"/>
                </a:cubicBezTo>
                <a:cubicBezTo>
                  <a:pt x="357626" y="816627"/>
                  <a:pt x="816627" y="357626"/>
                  <a:pt x="1382820" y="357626"/>
                </a:cubicBezTo>
                <a:cubicBezTo>
                  <a:pt x="1949014" y="357626"/>
                  <a:pt x="2408015" y="816627"/>
                  <a:pt x="2408015" y="1382820"/>
                </a:cubicBezTo>
                <a:cubicBezTo>
                  <a:pt x="2408015" y="1949014"/>
                  <a:pt x="1949014" y="2408015"/>
                  <a:pt x="1382820" y="24080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3" name="Google Shape;123;p4"/>
          <p:cNvGrpSpPr/>
          <p:nvPr/>
        </p:nvGrpSpPr>
        <p:grpSpPr>
          <a:xfrm>
            <a:off x="4384737" y="5683237"/>
            <a:ext cx="1612367" cy="858303"/>
            <a:chOff x="4935262" y="1546062"/>
            <a:chExt cx="1612367" cy="858303"/>
          </a:xfrm>
        </p:grpSpPr>
        <p:sp>
          <p:nvSpPr>
            <p:cNvPr id="124" name="Google Shape;124;p4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4"/>
          <p:cNvSpPr/>
          <p:nvPr/>
        </p:nvSpPr>
        <p:spPr>
          <a:xfrm>
            <a:off x="11114359" y="8"/>
            <a:ext cx="1077646" cy="1125329"/>
          </a:xfrm>
          <a:custGeom>
            <a:rect b="b" l="l" r="r" t="t"/>
            <a:pathLst>
              <a:path extrusionOk="0" h="1125329" w="1077646">
                <a:moveTo>
                  <a:pt x="0" y="0"/>
                </a:moveTo>
                <a:lnTo>
                  <a:pt x="1077646" y="0"/>
                </a:lnTo>
                <a:lnTo>
                  <a:pt x="1077646" y="1125330"/>
                </a:lnTo>
                <a:lnTo>
                  <a:pt x="0" y="1125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9781302" y="75340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10204826" y="75340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628350" y="753402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 txBox="1"/>
          <p:nvPr/>
        </p:nvSpPr>
        <p:spPr>
          <a:xfrm rot="5400000">
            <a:off x="-679350" y="5741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59" name="Google Shape;159;p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0" name="Google Shape;160;p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0 DO NOT REMOVE · SlidesMania">
  <p:cSld name="CUSTOM_19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5" name="Google Shape;165;p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b="0" i="0" lang="en-US" sz="36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i="0" lang="en-US" sz="36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b="0" i="0" lang="en-US" sz="36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i="0" lang="en-US" sz="36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i="0" sz="3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1" i="0" sz="3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1" i="0" sz="3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i="0" sz="3000" u="none" cap="none" strike="noStrike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0" i="0" lang="en-US" sz="27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b="0" i="0" lang="en-US" sz="2700" u="sng" cap="none" strike="noStrike">
                  <a:solidFill>
                    <a:schemeClr val="hlink"/>
                  </a:solidFill>
                  <a:latin typeface="Poppins"/>
                  <a:ea typeface="Poppins"/>
                  <a:cs typeface="Poppins"/>
                  <a:sym typeface="Poppins"/>
                  <a:hlinkClick r:id="rId2"/>
                </a:rPr>
                <a:t>FAQ</a:t>
              </a:r>
              <a:r>
                <a:rPr b="1" i="0" lang="en-US" sz="4400" u="none" cap="none" strike="noStrike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b="0" i="0" lang="en-US" sz="27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b="0" i="0" sz="27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b="0" i="0" sz="20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67" name="Google Shape;167;p6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68" name="Google Shape;168;p6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6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6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6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6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i="0" sz="2400" u="none" cap="none" strike="noStrike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173" name="Google Shape;173;p6"/>
          <p:cNvPicPr preferRelativeResize="0"/>
          <p:nvPr/>
        </p:nvPicPr>
        <p:blipFill rotWithShape="1">
          <a:blip r:embed="rId11">
            <a:alphaModFix/>
          </a:blip>
          <a:srcRect b="20905" l="0" r="0" t="1625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ust title">
  <p:cSld name="CUSTOM_18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/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2 Intro">
  <p:cSld name="CUSTOM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/>
          <p:nvPr/>
        </p:nvSpPr>
        <p:spPr>
          <a:xfrm flipH="1">
            <a:off x="5792889" y="-17954"/>
            <a:ext cx="6399119" cy="6875954"/>
          </a:xfrm>
          <a:custGeom>
            <a:rect b="b" l="l" r="r" t="t"/>
            <a:pathLst>
              <a:path extrusionOk="0" h="6875954" w="6399119">
                <a:moveTo>
                  <a:pt x="6399120" y="3447514"/>
                </a:moveTo>
                <a:cubicBezTo>
                  <a:pt x="6399120" y="5013629"/>
                  <a:pt x="5417222" y="6350483"/>
                  <a:pt x="4035547" y="6875955"/>
                </a:cubicBezTo>
                <a:lnTo>
                  <a:pt x="0" y="6875955"/>
                </a:lnTo>
                <a:lnTo>
                  <a:pt x="0" y="0"/>
                </a:lnTo>
                <a:lnTo>
                  <a:pt x="3984239" y="0"/>
                </a:lnTo>
                <a:cubicBezTo>
                  <a:pt x="5392904" y="511644"/>
                  <a:pt x="6399120" y="1862134"/>
                  <a:pt x="6399120" y="34475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 flipH="1">
            <a:off x="5606900" y="-37028"/>
            <a:ext cx="6561243" cy="6895028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 txBox="1"/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ldrich"/>
              <a:buNone/>
              <a:defRPr sz="7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7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80" name="Google Shape;180;p8"/>
          <p:cNvSpPr txBox="1"/>
          <p:nvPr>
            <p:ph idx="1" type="body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81" name="Google Shape;181;p8"/>
          <p:cNvGrpSpPr/>
          <p:nvPr/>
        </p:nvGrpSpPr>
        <p:grpSpPr>
          <a:xfrm>
            <a:off x="207062" y="5801437"/>
            <a:ext cx="1612367" cy="858303"/>
            <a:chOff x="4935262" y="1546062"/>
            <a:chExt cx="1612367" cy="858303"/>
          </a:xfrm>
        </p:grpSpPr>
        <p:sp>
          <p:nvSpPr>
            <p:cNvPr id="182" name="Google Shape;182;p8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 Talking Points">
  <p:cSld name="CUSTOM_2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"/>
          <p:cNvSpPr txBox="1"/>
          <p:nvPr>
            <p:ph type="title"/>
          </p:nvPr>
        </p:nvSpPr>
        <p:spPr>
          <a:xfrm>
            <a:off x="1621100" y="1050575"/>
            <a:ext cx="10155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12" name="Google Shape;212;p9"/>
          <p:cNvSpPr txBox="1"/>
          <p:nvPr>
            <p:ph idx="1" type="body"/>
          </p:nvPr>
        </p:nvSpPr>
        <p:spPr>
          <a:xfrm>
            <a:off x="415600" y="2060150"/>
            <a:ext cx="11360700" cy="39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grpSp>
        <p:nvGrpSpPr>
          <p:cNvPr id="213" name="Google Shape;213;p9"/>
          <p:cNvGrpSpPr/>
          <p:nvPr/>
        </p:nvGrpSpPr>
        <p:grpSpPr>
          <a:xfrm>
            <a:off x="223987" y="5688250"/>
            <a:ext cx="1612367" cy="858303"/>
            <a:chOff x="4935262" y="1546062"/>
            <a:chExt cx="1612367" cy="858303"/>
          </a:xfrm>
        </p:grpSpPr>
        <p:sp>
          <p:nvSpPr>
            <p:cNvPr id="214" name="Google Shape;214;p9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9"/>
          <p:cNvSpPr/>
          <p:nvPr/>
        </p:nvSpPr>
        <p:spPr>
          <a:xfrm flipH="1">
            <a:off x="8083774" y="2566725"/>
            <a:ext cx="4084374" cy="4292155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9"/>
          <p:cNvSpPr/>
          <p:nvPr/>
        </p:nvSpPr>
        <p:spPr>
          <a:xfrm>
            <a:off x="8329643" y="3329975"/>
            <a:ext cx="2765640" cy="2765640"/>
          </a:xfrm>
          <a:custGeom>
            <a:rect b="b" l="l" r="r" t="t"/>
            <a:pathLst>
              <a:path extrusionOk="0" h="2765640" w="2765640">
                <a:moveTo>
                  <a:pt x="1382820" y="0"/>
                </a:moveTo>
                <a:cubicBezTo>
                  <a:pt x="619122" y="0"/>
                  <a:pt x="0" y="619122"/>
                  <a:pt x="0" y="1382820"/>
                </a:cubicBezTo>
                <a:cubicBezTo>
                  <a:pt x="0" y="2146519"/>
                  <a:pt x="619122" y="2765641"/>
                  <a:pt x="1382820" y="2765641"/>
                </a:cubicBezTo>
                <a:cubicBezTo>
                  <a:pt x="2146519" y="2765641"/>
                  <a:pt x="2765641" y="2146519"/>
                  <a:pt x="2765641" y="1382820"/>
                </a:cubicBezTo>
                <a:cubicBezTo>
                  <a:pt x="2765641" y="619122"/>
                  <a:pt x="2146519" y="0"/>
                  <a:pt x="1382820" y="0"/>
                </a:cubicBezTo>
                <a:close/>
                <a:moveTo>
                  <a:pt x="1382820" y="2408015"/>
                </a:moveTo>
                <a:cubicBezTo>
                  <a:pt x="816627" y="2408015"/>
                  <a:pt x="357626" y="1949014"/>
                  <a:pt x="357626" y="1382820"/>
                </a:cubicBezTo>
                <a:cubicBezTo>
                  <a:pt x="357626" y="816627"/>
                  <a:pt x="816627" y="357626"/>
                  <a:pt x="1382820" y="357626"/>
                </a:cubicBezTo>
                <a:cubicBezTo>
                  <a:pt x="1949014" y="357626"/>
                  <a:pt x="2408015" y="816627"/>
                  <a:pt x="2408015" y="1382820"/>
                </a:cubicBezTo>
                <a:cubicBezTo>
                  <a:pt x="2408015" y="1949014"/>
                  <a:pt x="1949014" y="2408015"/>
                  <a:pt x="1382820" y="24080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>
            <a:off x="10863948" y="143284"/>
            <a:ext cx="1173012" cy="1916875"/>
            <a:chOff x="2150548" y="4826684"/>
            <a:chExt cx="1173012" cy="1916875"/>
          </a:xfrm>
        </p:grpSpPr>
        <p:sp>
          <p:nvSpPr>
            <p:cNvPr id="245" name="Google Shape;245;p9"/>
            <p:cNvSpPr/>
            <p:nvPr/>
          </p:nvSpPr>
          <p:spPr>
            <a:xfrm>
              <a:off x="2160084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2512942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2856263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218657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2150548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2503405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2846726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209120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160084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512942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2856263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3218657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150548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2503405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2846726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3209120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2160084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2512942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2856263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218657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2150548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2503405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846726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3209120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9"/>
          <p:cNvSpPr/>
          <p:nvPr/>
        </p:nvSpPr>
        <p:spPr>
          <a:xfrm flipH="1">
            <a:off x="8089250" y="6329664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 flipH="1">
            <a:off x="7665727" y="6329664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 flipH="1">
            <a:off x="7242202" y="6329664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 Section Title">
  <p:cSld name="CUSTOM_3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"/>
          <p:cNvSpPr/>
          <p:nvPr/>
        </p:nvSpPr>
        <p:spPr>
          <a:xfrm>
            <a:off x="10196511" y="4772463"/>
            <a:ext cx="2071800" cy="2025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0"/>
          <p:cNvSpPr/>
          <p:nvPr/>
        </p:nvSpPr>
        <p:spPr>
          <a:xfrm>
            <a:off x="-1266625" y="974250"/>
            <a:ext cx="6465900" cy="632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0"/>
          <p:cNvSpPr/>
          <p:nvPr/>
        </p:nvSpPr>
        <p:spPr>
          <a:xfrm>
            <a:off x="-6" y="1255800"/>
            <a:ext cx="5331010" cy="5602210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6" name="Google Shape;276;p10"/>
          <p:cNvGrpSpPr/>
          <p:nvPr/>
        </p:nvGrpSpPr>
        <p:grpSpPr>
          <a:xfrm>
            <a:off x="2150548" y="4826684"/>
            <a:ext cx="1173012" cy="1916875"/>
            <a:chOff x="2150548" y="4826684"/>
            <a:chExt cx="1173012" cy="1916875"/>
          </a:xfrm>
        </p:grpSpPr>
        <p:sp>
          <p:nvSpPr>
            <p:cNvPr id="277" name="Google Shape;277;p10"/>
            <p:cNvSpPr/>
            <p:nvPr/>
          </p:nvSpPr>
          <p:spPr>
            <a:xfrm>
              <a:off x="2160084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2512942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2856263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3218657" y="4826684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2150548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2503405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2846726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3209120" y="5179542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2160084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2512942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2856263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3218657" y="5532399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150548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2503405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2846726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3209120" y="5885257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2160084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2512942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2856263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3218657" y="6285798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2150548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2503405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2846726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3209120" y="6638656"/>
              <a:ext cx="104903" cy="104903"/>
            </a:xfrm>
            <a:custGeom>
              <a:rect b="b" l="l" r="r" t="t"/>
              <a:pathLst>
                <a:path extrusionOk="0" h="104903" w="104903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10"/>
          <p:cNvGrpSpPr/>
          <p:nvPr/>
        </p:nvGrpSpPr>
        <p:grpSpPr>
          <a:xfrm>
            <a:off x="3800012" y="2571987"/>
            <a:ext cx="1612367" cy="858303"/>
            <a:chOff x="4935262" y="1546062"/>
            <a:chExt cx="1612367" cy="858303"/>
          </a:xfrm>
        </p:grpSpPr>
        <p:sp>
          <p:nvSpPr>
            <p:cNvPr id="302" name="Google Shape;302;p10"/>
            <p:cNvSpPr/>
            <p:nvPr/>
          </p:nvSpPr>
          <p:spPr>
            <a:xfrm>
              <a:off x="6261148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6261148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261148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6261148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647095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647095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647095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647095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6002990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6002990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6002990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6002990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5744736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5744736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5744736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5744736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5486578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5486578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5486578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5486578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5193515" y="1553119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5193515" y="1811278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5193515" y="2062474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5193515" y="2327690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4935262" y="154606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4935262" y="1804316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4935262" y="205551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0"/>
            <p:cNvSpPr/>
            <p:nvPr/>
          </p:nvSpPr>
          <p:spPr>
            <a:xfrm>
              <a:off x="4935262" y="2320632"/>
              <a:ext cx="76674" cy="76675"/>
            </a:xfrm>
            <a:custGeom>
              <a:rect b="b" l="l" r="r" t="t"/>
              <a:pathLst>
                <a:path extrusionOk="0" h="76675" w="76674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10"/>
          <p:cNvSpPr txBox="1"/>
          <p:nvPr>
            <p:ph type="title"/>
          </p:nvPr>
        </p:nvSpPr>
        <p:spPr>
          <a:xfrm>
            <a:off x="481867" y="19556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/>
        </p:txBody>
      </p:sp>
      <p:sp>
        <p:nvSpPr>
          <p:cNvPr id="331" name="Google Shape;331;p10"/>
          <p:cNvSpPr txBox="1"/>
          <p:nvPr>
            <p:ph idx="1" type="body"/>
          </p:nvPr>
        </p:nvSpPr>
        <p:spPr>
          <a:xfrm>
            <a:off x="5735450" y="2965625"/>
            <a:ext cx="60411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32" name="Google Shape;332;p10"/>
          <p:cNvSpPr txBox="1"/>
          <p:nvPr>
            <p:ph idx="2" type="title"/>
          </p:nvPr>
        </p:nvSpPr>
        <p:spPr>
          <a:xfrm>
            <a:off x="5735450" y="2041175"/>
            <a:ext cx="60411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33" name="Google Shape;333;p10"/>
          <p:cNvSpPr/>
          <p:nvPr/>
        </p:nvSpPr>
        <p:spPr>
          <a:xfrm flipH="1">
            <a:off x="10272836" y="4826674"/>
            <a:ext cx="1919164" cy="2016796"/>
          </a:xfrm>
          <a:custGeom>
            <a:rect b="b" l="l" r="r" t="t"/>
            <a:pathLst>
              <a:path extrusionOk="0" h="6895028" w="6561243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0"/>
          <p:cNvSpPr/>
          <p:nvPr/>
        </p:nvSpPr>
        <p:spPr>
          <a:xfrm rot="10800000">
            <a:off x="8258488" y="8"/>
            <a:ext cx="1276200" cy="637241"/>
          </a:xfrm>
          <a:custGeom>
            <a:rect b="b" l="l" r="r" t="t"/>
            <a:pathLst>
              <a:path extrusionOk="0" h="637241" w="1276200">
                <a:moveTo>
                  <a:pt x="638100" y="0"/>
                </a:moveTo>
                <a:cubicBezTo>
                  <a:pt x="286005" y="0"/>
                  <a:pt x="477" y="285243"/>
                  <a:pt x="0" y="637242"/>
                </a:cubicBezTo>
                <a:lnTo>
                  <a:pt x="165080" y="637242"/>
                </a:lnTo>
                <a:cubicBezTo>
                  <a:pt x="165557" y="376414"/>
                  <a:pt x="377176" y="165080"/>
                  <a:pt x="638100" y="165080"/>
                </a:cubicBezTo>
                <a:cubicBezTo>
                  <a:pt x="899120" y="165080"/>
                  <a:pt x="1110739" y="376414"/>
                  <a:pt x="1111216" y="637242"/>
                </a:cubicBezTo>
                <a:lnTo>
                  <a:pt x="1276200" y="637242"/>
                </a:lnTo>
                <a:cubicBezTo>
                  <a:pt x="1275723" y="285243"/>
                  <a:pt x="990195" y="0"/>
                  <a:pt x="638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223977" y="267639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0"/>
          <p:cNvSpPr/>
          <p:nvPr/>
        </p:nvSpPr>
        <p:spPr>
          <a:xfrm>
            <a:off x="647501" y="267639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0"/>
          <p:cNvSpPr/>
          <p:nvPr/>
        </p:nvSpPr>
        <p:spPr>
          <a:xfrm>
            <a:off x="1071025" y="267639"/>
            <a:ext cx="257490" cy="371922"/>
          </a:xfrm>
          <a:custGeom>
            <a:rect b="b" l="l" r="r" t="t"/>
            <a:pathLst>
              <a:path extrusionOk="0" h="371922" w="25749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rlow Condensed"/>
              <a:buNone/>
              <a:defRPr b="1" i="0" sz="40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●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Char char="○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Roboto"/>
              <a:buChar char="■"/>
              <a:defRPr b="0" i="0" sz="1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4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3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steviefrank.com/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3"/>
          <p:cNvSpPr txBox="1"/>
          <p:nvPr>
            <p:ph type="title"/>
          </p:nvPr>
        </p:nvSpPr>
        <p:spPr>
          <a:xfrm>
            <a:off x="6521350" y="3276607"/>
            <a:ext cx="52596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-US" sz="5400"/>
              <a:t>@steviefrank23</a:t>
            </a:r>
            <a:endParaRPr sz="5400"/>
          </a:p>
        </p:txBody>
      </p:sp>
      <p:pic>
        <p:nvPicPr>
          <p:cNvPr id="818" name="Google Shape;818;p23"/>
          <p:cNvPicPr preferRelativeResize="0"/>
          <p:nvPr/>
        </p:nvPicPr>
        <p:blipFill rotWithShape="1">
          <a:blip r:embed="rId3">
            <a:alphaModFix/>
          </a:blip>
          <a:srcRect b="0" l="0" r="8061" t="0"/>
          <a:stretch/>
        </p:blipFill>
        <p:spPr>
          <a:xfrm flipH="1">
            <a:off x="-3658" y="0"/>
            <a:ext cx="5387135" cy="5118262"/>
          </a:xfrm>
          <a:custGeom>
            <a:rect b="b" l="l" r="r" t="t"/>
            <a:pathLst>
              <a:path extrusionOk="0" h="5118262" w="5855582">
                <a:moveTo>
                  <a:pt x="-579" y="-503"/>
                </a:moveTo>
                <a:lnTo>
                  <a:pt x="5855005" y="-503"/>
                </a:lnTo>
                <a:lnTo>
                  <a:pt x="5855005" y="5117760"/>
                </a:lnTo>
                <a:lnTo>
                  <a:pt x="-579" y="51177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19" name="Google Shape;819;p23"/>
          <p:cNvSpPr/>
          <p:nvPr/>
        </p:nvSpPr>
        <p:spPr>
          <a:xfrm>
            <a:off x="6727744" y="2098100"/>
            <a:ext cx="5207817" cy="117850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2857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  <a:noFill/>
                <a:latin typeface="Barlow Condensed"/>
              </a:rPr>
              <a:t>Student Driven Podcasts</a:t>
            </a:r>
          </a:p>
        </p:txBody>
      </p:sp>
      <p:pic>
        <p:nvPicPr>
          <p:cNvPr id="820" name="Google Shape;82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9725" y="4388065"/>
            <a:ext cx="2140444" cy="2008909"/>
          </a:xfrm>
          <a:prstGeom prst="rect">
            <a:avLst/>
          </a:prstGeom>
          <a:noFill/>
          <a:ln>
            <a:noFill/>
          </a:ln>
        </p:spPr>
      </p:pic>
      <p:sp>
        <p:nvSpPr>
          <p:cNvPr descr="Twitter - Apps on Google Play" id="821" name="Google Shape;821;p2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witter - Apps on Google Play" id="822" name="Google Shape;82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3477" y="3455773"/>
            <a:ext cx="1051434" cy="105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6872">
            <a:off x="3901741" y="271398"/>
            <a:ext cx="1715495" cy="2571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5300">
                <a:latin typeface="Helvetica Neue"/>
                <a:ea typeface="Helvetica Neue"/>
                <a:cs typeface="Helvetica Neue"/>
                <a:sym typeface="Helvetica Neue"/>
              </a:rPr>
              <a:t>Just hit record!</a:t>
            </a:r>
            <a:endParaRPr sz="5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5" name="Google Shape;8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0718" y="2043978"/>
            <a:ext cx="8162925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545" y="1690688"/>
            <a:ext cx="3048000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3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5300">
                <a:latin typeface="Helvetica Neue"/>
                <a:ea typeface="Helvetica Neue"/>
                <a:cs typeface="Helvetica Neue"/>
                <a:sym typeface="Helvetica Neue"/>
              </a:rPr>
              <a:t>Publishing! </a:t>
            </a:r>
            <a:endParaRPr sz="5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2" name="Google Shape;9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5546" y="3669029"/>
            <a:ext cx="569595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603" y="1748781"/>
            <a:ext cx="281940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9713" y="1748765"/>
            <a:ext cx="165735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5300">
                <a:latin typeface="Helvetica Neue"/>
                <a:ea typeface="Helvetica Neue"/>
                <a:cs typeface="Helvetica Neue"/>
                <a:sym typeface="Helvetica Neue"/>
              </a:rPr>
              <a:t>Publishing</a:t>
            </a:r>
            <a:r>
              <a:rPr lang="en-US"/>
              <a:t>! </a:t>
            </a:r>
            <a:endParaRPr/>
          </a:p>
        </p:txBody>
      </p:sp>
      <p:pic>
        <p:nvPicPr>
          <p:cNvPr id="910" name="Google Shape;9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7750" y="2604242"/>
            <a:ext cx="31242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25" y="1595717"/>
            <a:ext cx="6734423" cy="296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4"/>
          <p:cNvSpPr txBox="1"/>
          <p:nvPr>
            <p:ph type="title"/>
          </p:nvPr>
        </p:nvSpPr>
        <p:spPr>
          <a:xfrm>
            <a:off x="1621100" y="1050575"/>
            <a:ext cx="10155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We’re besties now: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29" name="Google Shape;829;p2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0399" y="2022500"/>
            <a:ext cx="9315052" cy="425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108627">
            <a:off x="9369998" y="1273061"/>
            <a:ext cx="1359526" cy="646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5"/>
          <p:cNvSpPr txBox="1"/>
          <p:nvPr>
            <p:ph type="title"/>
          </p:nvPr>
        </p:nvSpPr>
        <p:spPr>
          <a:xfrm>
            <a:off x="161552" y="-121750"/>
            <a:ext cx="8896500" cy="23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teach Podcasts: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6" name="Google Shape;836;p25"/>
          <p:cNvSpPr txBox="1"/>
          <p:nvPr>
            <p:ph idx="4294967295" type="body"/>
          </p:nvPr>
        </p:nvSpPr>
        <p:spPr>
          <a:xfrm>
            <a:off x="0" y="1536700"/>
            <a:ext cx="11360150" cy="455453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●"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Writer’s Workshop style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Font typeface="Helvetica Neue"/>
              <a:buChar char="○"/>
            </a:pPr>
            <a:r>
              <a:rPr lang="en-US" sz="2600">
                <a:latin typeface="Helvetica Neue"/>
                <a:ea typeface="Helvetica Neue"/>
                <a:cs typeface="Helvetica Neue"/>
                <a:sym typeface="Helvetica Neue"/>
              </a:rPr>
              <a:t>Start with immersion 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Roboto"/>
              <a:buNone/>
            </a:pPr>
            <a:r>
              <a:t/>
            </a:r>
            <a:endParaRPr/>
          </a:p>
        </p:txBody>
      </p:sp>
      <p:pic>
        <p:nvPicPr>
          <p:cNvPr id="837" name="Google Shape;83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9432" y="2878367"/>
            <a:ext cx="255270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5"/>
          <p:cNvSpPr txBox="1"/>
          <p:nvPr/>
        </p:nvSpPr>
        <p:spPr>
          <a:xfrm>
            <a:off x="7729431" y="1650589"/>
            <a:ext cx="255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Canvas your LMS?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shared these to the commons: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9" name="Google Shape;839;p25"/>
          <p:cNvSpPr/>
          <p:nvPr/>
        </p:nvSpPr>
        <p:spPr>
          <a:xfrm>
            <a:off x="9250373" y="4615871"/>
            <a:ext cx="1344000" cy="6096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B784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0" name="Google Shape;84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8148" y="5225486"/>
            <a:ext cx="1359526" cy="64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0562" y="2974199"/>
            <a:ext cx="4048125" cy="307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nvas - eLearning | UAB" id="842" name="Google Shape;84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85541" y="2255442"/>
            <a:ext cx="779456" cy="77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6"/>
          <p:cNvSpPr txBox="1"/>
          <p:nvPr>
            <p:ph type="title"/>
          </p:nvPr>
        </p:nvSpPr>
        <p:spPr>
          <a:xfrm>
            <a:off x="564845" y="-133051"/>
            <a:ext cx="9410428" cy="23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-US" sz="5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YOU want to teach your classmates?</a:t>
            </a:r>
            <a:endParaRPr sz="5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48" name="Google Shape;848;p26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631" y="2244149"/>
            <a:ext cx="5143500" cy="38592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EIURQyLiQ_Yonlv9wBYd9qjTyqyP0zrrlMTdxMye--d5gH7V6tvU-S2KF4rKe_dqRKA6-nDV2XjK2V1mu7V4GQn08yIV9iJlV-N57umUWQEIaWVYCPDRu5ORLZfvqeoON2riK_MpYkGsjTepiVhD7yDFpJ1tX6Auv-NG7h6Yt9vRmc7_WInV0e0Mxr_4M1YHduRzpNWXwu5e5M6Us4xZeCvUKiw1XBs9tUIhmWA2OR60rYbCrgMQtB-xwDpyc9-k3w8aVXklGDcAS6Ivu4dhpvPa_ku9NYHMdz7A4_VEEe6e2GZBl-3dafEmn5aKZhVyf_MIqBvhbxtT77bWizSUXO1rbV0dzQyGsC7FffWYoxeVx1HWhsQtLHnkg26Iov163RF_U5hAHv641QkaYvzhrNUkv7ACJ8BbOBcg8oetuiYf40FyZohX3N9uG3rWVjWjV4Ts9hXaObE_IWNYBvwv2rG6xZ1f5baYRMYeyxB0Ocrh_C9MHaWLHrhZ48gvImFTij6pmKaTf2onv9KoOoMP7Usq0JCkeud4_ytDSq2XycWZ21u1Tc3K4Qdym-xvVMr050AcYGd9WmpDX5JetqkgeLvxjr8KsgP-KMq_QZ6zPGAa2IcswAetj7FQhhSU5XVKcZgOrJcUsmyEo3TgZ9ub6S_6Pg8bTD_pKhE9hXiCOnvwG2qGaijGuCCu2zVrp5qLQKLrH_czQ-Drcnm9dmm8KEad=w834-h625-no?authuser=0" id="849" name="Google Shape;8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8509" y="2252338"/>
            <a:ext cx="5426356" cy="4071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7"/>
          <p:cNvSpPr txBox="1"/>
          <p:nvPr>
            <p:ph idx="1" type="subTitle"/>
          </p:nvPr>
        </p:nvSpPr>
        <p:spPr>
          <a:xfrm>
            <a:off x="415600" y="2024175"/>
            <a:ext cx="5915400" cy="18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70"/>
              <a:buNone/>
            </a:pPr>
            <a:r>
              <a:rPr lang="en-US" sz="3200">
                <a:latin typeface="Helvetica Neue"/>
                <a:ea typeface="Helvetica Neue"/>
                <a:cs typeface="Helvetica Neue"/>
                <a:sym typeface="Helvetica Neue"/>
              </a:rPr>
              <a:t>Students created a Wakelet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70"/>
              <a:buNone/>
            </a:pPr>
            <a:r>
              <a:t/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70"/>
              <a:buNone/>
            </a:pPr>
            <a:r>
              <a:rPr lang="en-US" sz="3200">
                <a:latin typeface="Helvetica Neue"/>
                <a:ea typeface="Helvetica Neue"/>
                <a:cs typeface="Helvetica Neue"/>
                <a:sym typeface="Helvetica Neue"/>
              </a:rPr>
              <a:t>Started researching their topic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5" name="Google Shape;855;p27"/>
          <p:cNvSpPr txBox="1"/>
          <p:nvPr>
            <p:ph type="title"/>
          </p:nvPr>
        </p:nvSpPr>
        <p:spPr>
          <a:xfrm>
            <a:off x="415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</a:pPr>
            <a:r>
              <a:rPr lang="en-US" sz="5300">
                <a:latin typeface="Helvetica Neue"/>
                <a:ea typeface="Helvetica Neue"/>
                <a:cs typeface="Helvetica Neue"/>
                <a:sym typeface="Helvetica Neue"/>
              </a:rPr>
              <a:t>Researching</a:t>
            </a:r>
            <a:r>
              <a:rPr lang="en-US" sz="490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4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56" name="Google Shape;85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57579">
            <a:off x="6697224" y="3334042"/>
            <a:ext cx="3821975" cy="2866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5300">
                <a:latin typeface="Helvetica Neue"/>
                <a:ea typeface="Helvetica Neue"/>
                <a:cs typeface="Helvetica Neue"/>
                <a:sym typeface="Helvetica Neue"/>
              </a:rPr>
              <a:t>Planning</a:t>
            </a:r>
            <a:endParaRPr sz="5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2" name="Google Shape;862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3761" y="1690688"/>
            <a:ext cx="3616037" cy="471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8398" y="659849"/>
            <a:ext cx="1789372" cy="186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862" y="1796654"/>
            <a:ext cx="3509006" cy="450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792744">
            <a:off x="8311080" y="2882738"/>
            <a:ext cx="3414637" cy="2565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5300">
                <a:latin typeface="Helvetica Neue"/>
                <a:ea typeface="Helvetica Neue"/>
                <a:cs typeface="Helvetica Neue"/>
                <a:sym typeface="Helvetica Neue"/>
              </a:rPr>
              <a:t>Roles:</a:t>
            </a:r>
            <a:endParaRPr sz="5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1" name="Google Shape;87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4368">
            <a:off x="8442135" y="1027906"/>
            <a:ext cx="3120670" cy="41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38103">
            <a:off x="4990999" y="583052"/>
            <a:ext cx="2692135" cy="224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29"/>
          <p:cNvSpPr txBox="1"/>
          <p:nvPr>
            <p:ph idx="1" type="body"/>
          </p:nvPr>
        </p:nvSpPr>
        <p:spPr>
          <a:xfrm>
            <a:off x="838200" y="1825625"/>
            <a:ext cx="10515600" cy="385974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Soundtrap Expert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Music expert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Writing expert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Research expert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Editing expert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●"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Director 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5300">
                <a:latin typeface="Helvetica Neue"/>
                <a:ea typeface="Helvetica Neue"/>
                <a:cs typeface="Helvetica Neue"/>
                <a:sym typeface="Helvetica Neue"/>
              </a:rPr>
              <a:t>Script Writing</a:t>
            </a:r>
            <a:endParaRPr sz="5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9" name="Google Shape;879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710" y="1883135"/>
            <a:ext cx="3708689" cy="4192431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30"/>
          <p:cNvSpPr txBox="1"/>
          <p:nvPr/>
        </p:nvSpPr>
        <p:spPr>
          <a:xfrm>
            <a:off x="6386945" y="2105891"/>
            <a:ext cx="5112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Color coded for WHO is speaking</a:t>
            </a:r>
            <a:endParaRPr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Editing process: Adding personality</a:t>
            </a:r>
            <a:endParaRPr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Interviews: Community Members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6" name="Google Shape;88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4275">
            <a:off x="7169437" y="3032760"/>
            <a:ext cx="4237019" cy="317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352" y="1482778"/>
            <a:ext cx="3098847" cy="232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39885" y="544749"/>
            <a:ext cx="2743200" cy="2056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indoor, computer, computer&#10;&#10;Description automatically generated" id="889" name="Google Shape;88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40000">
            <a:off x="2320472" y="2990352"/>
            <a:ext cx="4085770" cy="3036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AEAEA"/>
      </a:lt2>
      <a:accent1>
        <a:srgbClr val="FCB601"/>
      </a:accent1>
      <a:accent2>
        <a:srgbClr val="171717"/>
      </a:accent2>
      <a:accent3>
        <a:srgbClr val="FFFFFF"/>
      </a:accent3>
      <a:accent4>
        <a:srgbClr val="D7D7D7"/>
      </a:accent4>
      <a:accent5>
        <a:srgbClr val="3C78D8"/>
      </a:accent5>
      <a:accent6>
        <a:srgbClr val="A64D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